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86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86188-A94D-456D-BF3E-40E12F58A085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76A5D-8563-47BA-935B-66D593E052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BBD44-B3F7-4F34-B0CA-E25A1944062D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E5D7B-0A4E-4A9C-8E2D-CA89E5927E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36570-E7DD-4A9B-97BF-D4B467D7ED42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4EE68-B064-4428-BBC0-517D094B34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89717-1AAE-4C5C-AE07-BA1388A0FC4E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3A8E8-2008-454D-A62A-10D69F1E4E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2407F-0D09-48B1-B96D-82AB3FAA9C66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768E-F683-4CCE-93E0-9D42F6C0EC4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F94A0-509B-4BE9-BB9E-DB127E2CF98A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2A228-27B6-4925-B318-5C44D1E393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69DAD-A594-42A8-88FA-DB496D83C9B0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52214-94BF-4433-9D62-A9C3A1DF47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03F22-A5AE-4FAD-B257-106069B80D60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FE857-A554-412B-84E5-178CE584F35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F2E90-319C-4FBB-BD9D-98577F7D67C7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F61E1-9F27-4C82-A013-0E0D301D35C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0E20E-6F59-49A6-99E6-080F3A07115D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72742-BF01-4654-996E-4DD298D522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D792B-B6C4-46D5-82FF-F0B25722EFB5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6A7E6-38FD-4B83-9F0C-A51ECFF30EB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F35B45-667A-4489-A581-240001C7B4F2}" type="datetimeFigureOut">
              <a:rPr lang="en-US"/>
              <a:pPr>
                <a:defRPr/>
              </a:pPr>
              <a:t>5/12/11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004880-61EA-47E4-84ED-C783DEA0B6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  <a:alpha val="53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470025"/>
          </a:xfrm>
        </p:spPr>
        <p:txBody>
          <a:bodyPr/>
          <a:lstStyle/>
          <a:p>
            <a:r>
              <a:rPr lang="en-US" smtClean="0"/>
              <a:t>My Life Project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447800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By Henry Grabbe</a:t>
            </a:r>
            <a:endParaRPr lang="en-US" dirty="0"/>
          </a:p>
        </p:txBody>
      </p:sp>
      <p:pic>
        <p:nvPicPr>
          <p:cNvPr id="13316" name="Picture 2" descr="C:\Documents and Settings\Henry\My Documents\My Pictures\Life Project\100_01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2133600"/>
            <a:ext cx="594360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4000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Before…</a:t>
            </a:r>
          </a:p>
        </p:txBody>
      </p:sp>
      <p:pic>
        <p:nvPicPr>
          <p:cNvPr id="4" name="Content Placeholder 3" descr="100_00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1219200"/>
            <a:ext cx="3291417" cy="2468563"/>
          </a:xfrm>
          <a:effectLst>
            <a:softEdge rad="112500"/>
          </a:effectLst>
        </p:spPr>
      </p:pic>
      <p:pic>
        <p:nvPicPr>
          <p:cNvPr id="14340" name="Picture 4" descr="100_009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962400"/>
            <a:ext cx="3276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100_009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1219200"/>
            <a:ext cx="3302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100_010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" y="3962400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6000">
    <p:dissolv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The Work Begins </a:t>
            </a:r>
          </a:p>
        </p:txBody>
      </p:sp>
      <p:pic>
        <p:nvPicPr>
          <p:cNvPr id="15363" name="Content Placeholder 3" descr="100_01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1524000"/>
            <a:ext cx="3149600" cy="2362200"/>
          </a:xfrm>
        </p:spPr>
      </p:pic>
      <p:pic>
        <p:nvPicPr>
          <p:cNvPr id="15364" name="Picture 4" descr="100_01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1524000"/>
            <a:ext cx="314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100_010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" y="40386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100_0107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29200" y="40386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6000">
    <p:zoom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Almost There!!!!</a:t>
            </a:r>
          </a:p>
        </p:txBody>
      </p:sp>
      <p:pic>
        <p:nvPicPr>
          <p:cNvPr id="16387" name="Content Placeholder 3" descr="100_01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62000" y="1524000"/>
            <a:ext cx="3276600" cy="2457450"/>
          </a:xfrm>
        </p:spPr>
      </p:pic>
      <p:pic>
        <p:nvPicPr>
          <p:cNvPr id="16388" name="Picture 4" descr="100_01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1600200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100_011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4267200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100_011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3000" y="4114800"/>
            <a:ext cx="3251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6000">
    <p:zoom dir="in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A Few Finishing Touches</a:t>
            </a:r>
          </a:p>
        </p:txBody>
      </p:sp>
      <p:pic>
        <p:nvPicPr>
          <p:cNvPr id="17411" name="Content Placeholder 3" descr="100_01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4114800"/>
            <a:ext cx="3124200" cy="2343150"/>
          </a:xfrm>
        </p:spPr>
      </p:pic>
      <p:pic>
        <p:nvPicPr>
          <p:cNvPr id="17412" name="Picture 4" descr="100_012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4076700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100_013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1524000"/>
            <a:ext cx="314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100_013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05400" y="15240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6000">
    <p:split orient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After</a:t>
            </a:r>
          </a:p>
        </p:txBody>
      </p:sp>
      <p:pic>
        <p:nvPicPr>
          <p:cNvPr id="18435" name="Content Placeholder 3" descr="100_01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1600200"/>
            <a:ext cx="3302000" cy="2476500"/>
          </a:xfrm>
        </p:spPr>
      </p:pic>
      <p:pic>
        <p:nvPicPr>
          <p:cNvPr id="18436" name="Picture 4" descr="100_013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676400"/>
            <a:ext cx="32004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100_013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4191000"/>
            <a:ext cx="31750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7" descr="100_014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05400" y="4191000"/>
            <a:ext cx="31496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 advTm="6000">
    <p:wheel spokes="1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The End</a:t>
            </a:r>
          </a:p>
        </p:txBody>
      </p:sp>
      <p:pic>
        <p:nvPicPr>
          <p:cNvPr id="19459" name="Content Placeholder 3" descr="100_01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76400" y="1752600"/>
            <a:ext cx="5740400" cy="4305300"/>
          </a:xfrm>
        </p:spPr>
      </p:pic>
    </p:spTree>
  </p:cSld>
  <p:clrMapOvr>
    <a:masterClrMapping/>
  </p:clrMapOvr>
  <p:transition xmlns:p14="http://schemas.microsoft.com/office/powerpoint/2010/main" spd="slow" advTm="6000">
    <p:strips dir="rd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24</Words>
  <Application>Microsoft Macintosh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My Life Project</vt:lpstr>
      <vt:lpstr>Before…</vt:lpstr>
      <vt:lpstr>The Work Begins </vt:lpstr>
      <vt:lpstr>Almost There!!!!</vt:lpstr>
      <vt:lpstr>A Few Finishing Touches</vt:lpstr>
      <vt:lpstr>After</vt:lpstr>
      <vt:lpstr>The End</vt:lpstr>
    </vt:vector>
  </TitlesOfParts>
  <Company>Grabbe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Life Project</dc:title>
  <dc:creator>Henry</dc:creator>
  <cp:lastModifiedBy>Joseph Landolfi</cp:lastModifiedBy>
  <cp:revision>7</cp:revision>
  <dcterms:created xsi:type="dcterms:W3CDTF">2007-08-29T20:22:40Z</dcterms:created>
  <dcterms:modified xsi:type="dcterms:W3CDTF">2011-05-12T06:30:52Z</dcterms:modified>
</cp:coreProperties>
</file>